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"/>
  </p:notesMasterIdLst>
  <p:sldIdLst>
    <p:sldId id="354" r:id="rId2"/>
    <p:sldId id="352" r:id="rId3"/>
    <p:sldId id="355" r:id="rId4"/>
    <p:sldId id="356" r:id="rId5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516" y="-3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7"/>
            <a:ext cx="7649887" cy="35718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Сунчелеевская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r>
              <a:rPr lang="ru-RU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им.ак.Н.Т.Саврукова</a:t>
            </a:r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4"/>
            <a:ext cx="8075240" cy="680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сентября-День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грамотности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643174" y="928676"/>
            <a:ext cx="3887862" cy="3163792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рамках Года родных языков-8</a:t>
            </a: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сентября в школе праздновали Международный день грамотности. Его цель – напомнить о важности грамотности в жизни людей и общества и о необходимости укрепления усилий по её распространению. В связи с этим в были организованы и проведены различные мероприятия:                                           </a:t>
            </a:r>
          </a:p>
          <a:p>
            <a:pPr algn="just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-11-классники написали объяснительный диктант с лексическим заданием;                   </a:t>
            </a:r>
          </a:p>
          <a:p>
            <a:pPr algn="just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-учащиеся 5-9 классов просмотрели презентацию, состязались в викторине «Самый грамотный»;                                             </a:t>
            </a:r>
          </a:p>
          <a:p>
            <a:pPr algn="just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- 5-классники создали мини-проекты на тему «Народные промыслы»;    </a:t>
            </a:r>
          </a:p>
          <a:p>
            <a:pPr algn="just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- 6 и 9 классы защитили проекты по темам: «В мире числительных» и «Что поведала Мудрая Сова о фразеологических оборотах»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фто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29520" y="-24502"/>
            <a:ext cx="1712586" cy="813026"/>
          </a:xfrm>
          <a:prstGeom prst="rect">
            <a:avLst/>
          </a:prstGeom>
        </p:spPr>
      </p:pic>
      <p:pic>
        <p:nvPicPr>
          <p:cNvPr id="16" name="Рисунок 15" descr="C:\Users\учитель\Desktop\ФОТО-2021-22 ГРЯ\20210908_102750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000114"/>
            <a:ext cx="1968776" cy="956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учитель\Desktop\ФОТО-2021-22 ГРЯ\IMG-20210908-WA00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2714626"/>
            <a:ext cx="1516301" cy="1909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учитель\Desktop\ФОТО-2021-22 ГРЯ\20210908_10295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1000114"/>
            <a:ext cx="171451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учитель\Desktop\ФОТО-2021-22 ГРЯ\20210426_0905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2643188"/>
            <a:ext cx="185738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учитель\Downloads\20210908_10225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28" y="3786196"/>
            <a:ext cx="1603628" cy="994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C:\Users\учитель\Downloads\20210908_10234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3786196"/>
            <a:ext cx="171451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85735"/>
            <a:ext cx="7649887" cy="66336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«Праздник чувашских игр»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Сунчелеевская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им.ак.Н.Т.Саврукова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643174" y="1000114"/>
            <a:ext cx="3887862" cy="3163792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фто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72396" y="-24502"/>
            <a:ext cx="1569710" cy="74519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000364" y="928676"/>
            <a:ext cx="32861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r>
              <a:rPr lang="ru-RU" sz="1200" dirty="0" smtClean="0"/>
              <a:t>           Чувашский народ всегда любил     повеселиться. Во все времена года наши прадедушки и прабабушки играли в разные сезонные игры. Некоторые из них дошли и до нашего времени.</a:t>
            </a:r>
            <a:r>
              <a:rPr lang="ru-RU" sz="1200" b="1" dirty="0" smtClean="0"/>
              <a:t> </a:t>
            </a:r>
            <a:r>
              <a:rPr lang="ru-RU" sz="1200" dirty="0" smtClean="0"/>
              <a:t>Такое мероприятие формирует у детей устойчивое, уважительное отношение к культуре родной страны, создаётся эмоционально положительная основа для развития патриотических чувств: любви и преданности родине.</a:t>
            </a:r>
            <a:endParaRPr lang="ru-RU" sz="1200" dirty="0"/>
          </a:p>
        </p:txBody>
      </p:sp>
      <p:pic>
        <p:nvPicPr>
          <p:cNvPr id="15" name="Рисунок 14" descr="C:\Users\учитель\Desktop\Алевтина-отчёт по родным языкам-сентябрь\P107006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142990"/>
            <a:ext cx="2286016" cy="1620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учитель\Desktop\Алевтина-отчёт по родным языкам-сентябрь\20210916_1048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500444"/>
            <a:ext cx="235745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учитель\Desktop\Алевтина-отчёт по родным языкам-сентябрь\P107006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928676"/>
            <a:ext cx="257176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учитель\Desktop\Алевтина-отчёт по родным языкам-сентябрь\IMG-20210519-WA0012 (2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2857502"/>
            <a:ext cx="2500330" cy="1864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42858"/>
            <a:ext cx="7649887" cy="80624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                       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         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Сунчелеевская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СОШ </a:t>
            </a:r>
            <a:r>
              <a:rPr lang="ru-RU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им.ак.Н.Т.Саврукова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Тематический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классный час,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посвященный  чувашскому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писателю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Е.В.Еллиеву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571736" y="928676"/>
            <a:ext cx="3887862" cy="3163792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фто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72396" y="-24502"/>
            <a:ext cx="1569710" cy="74519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000364" y="928676"/>
            <a:ext cx="3286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r>
              <a:rPr lang="ru-RU" sz="1200" dirty="0" smtClean="0"/>
              <a:t>           </a:t>
            </a:r>
            <a:endParaRPr lang="ru-RU" sz="12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71802" y="1357304"/>
            <a:ext cx="292895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21 сентября с учащимися начальных классов провели тематический классный час, посвященный чувашскому писателю Е.В.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Еллиеву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Библиотекарь ознакомил с произведениями Е.В.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Еллиева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(писателя)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Ребята вышли к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стелле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писателя, односельчанина. Учителя рассказали о его жизни, творчестве.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 дворе школы растет ель, посаженная в честь Е.В.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Еллиева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100" y="1000114"/>
            <a:ext cx="1428760" cy="134358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9454" y="928676"/>
            <a:ext cx="1827462" cy="250033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3504" y="3714758"/>
            <a:ext cx="1710873" cy="1283155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4546" y="3597788"/>
            <a:ext cx="1213036" cy="1402853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786" y="2428874"/>
            <a:ext cx="1270548" cy="16940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3282</TotalTime>
  <Words>196</Words>
  <Application>Microsoft Office PowerPoint</Application>
  <PresentationFormat>Экран (16:9)</PresentationFormat>
  <Paragraphs>34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2_Тема Office</vt:lpstr>
      <vt:lpstr>ФОТОРЕПОРТАЖ</vt:lpstr>
      <vt:lpstr>МБОУ «Сунчелеевская СОШ им.ак.Н.Т.Саврукова»</vt:lpstr>
      <vt:lpstr>«Праздник чувашских игр»</vt:lpstr>
      <vt:lpstr>                                           МБОУ «Сунчелеевская СОШ им.ак.Н.Т.Саврукова»             Тематический классный час,                                                                        посвященный  чувашскому писателю Е.В.Еллиеву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учитель</cp:lastModifiedBy>
  <cp:revision>429</cp:revision>
  <cp:lastPrinted>2021-02-01T07:48:05Z</cp:lastPrinted>
  <dcterms:created xsi:type="dcterms:W3CDTF">2015-10-13T08:15:21Z</dcterms:created>
  <dcterms:modified xsi:type="dcterms:W3CDTF">2021-09-22T09:29:17Z</dcterms:modified>
</cp:coreProperties>
</file>